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4"/>
  </p:notesMasterIdLst>
  <p:sldIdLst>
    <p:sldId id="402" r:id="rId4"/>
    <p:sldId id="381" r:id="rId5"/>
    <p:sldId id="331" r:id="rId6"/>
    <p:sldId id="389" r:id="rId7"/>
    <p:sldId id="410" r:id="rId8"/>
    <p:sldId id="406" r:id="rId9"/>
    <p:sldId id="414" r:id="rId10"/>
    <p:sldId id="407" r:id="rId11"/>
    <p:sldId id="335" r:id="rId12"/>
    <p:sldId id="339" r:id="rId13"/>
    <p:sldId id="384" r:id="rId14"/>
    <p:sldId id="385" r:id="rId15"/>
    <p:sldId id="386" r:id="rId16"/>
    <p:sldId id="387" r:id="rId17"/>
    <p:sldId id="400" r:id="rId18"/>
    <p:sldId id="424" r:id="rId19"/>
    <p:sldId id="419" r:id="rId20"/>
    <p:sldId id="417" r:id="rId21"/>
    <p:sldId id="422" r:id="rId22"/>
    <p:sldId id="42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>
        <p:scale>
          <a:sx n="77" d="100"/>
          <a:sy n="77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242173"/>
            <a:ext cx="7750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«Воровская СОШ»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находится в отделе образования 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находится по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г. Судогда, ул. Коммунистическая, д.1</a:t>
            </a:r>
            <a:endParaRPr lang="ru-RU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827088" y="2924175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дня (ГПД)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пункта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п.им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. Воровского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улицы, номер дома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: ул. Спортивная, д.8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u="sng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микрорайоне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353535"/>
              </a:buClr>
            </a:pP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 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«Воровская СОШ»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1031875" y="5589588"/>
            <a:ext cx="8029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1051</Words>
  <Application>Microsoft Office PowerPoint</Application>
  <PresentationFormat>Экран (4:3)</PresentationFormat>
  <Paragraphs>156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Особенности подачи   электронного заявления через МФЦ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Предметы  учебного  плана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2024-03-28T05:18:20Z</dcterms:modified>
</cp:coreProperties>
</file>